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5" r:id="rId3"/>
    <p:sldId id="277" r:id="rId4"/>
    <p:sldId id="278" r:id="rId5"/>
    <p:sldId id="279" r:id="rId6"/>
    <p:sldId id="280" r:id="rId7"/>
    <p:sldId id="281" r:id="rId8"/>
    <p:sldId id="295" r:id="rId9"/>
    <p:sldId id="296" r:id="rId10"/>
    <p:sldId id="305" r:id="rId11"/>
    <p:sldId id="306" r:id="rId12"/>
    <p:sldId id="311" r:id="rId13"/>
    <p:sldId id="312" r:id="rId14"/>
    <p:sldId id="313" r:id="rId15"/>
    <p:sldId id="297" r:id="rId16"/>
    <p:sldId id="314" r:id="rId17"/>
    <p:sldId id="315" r:id="rId18"/>
    <p:sldId id="309" r:id="rId19"/>
    <p:sldId id="298" r:id="rId20"/>
    <p:sldId id="310" r:id="rId21"/>
    <p:sldId id="303" r:id="rId22"/>
    <p:sldId id="304" r:id="rId23"/>
    <p:sldId id="299" r:id="rId24"/>
    <p:sldId id="300" r:id="rId25"/>
    <p:sldId id="291" r:id="rId26"/>
    <p:sldId id="292" r:id="rId27"/>
    <p:sldId id="293" r:id="rId28"/>
    <p:sldId id="294" r:id="rId29"/>
    <p:sldId id="307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Gannon" userId="375fcefba4b9d57b" providerId="LiveId" clId="{43363950-87E6-4FEE-83E7-7B18E0BE3D04}"/>
    <pc:docChg chg="undo custSel addSld delSld modSld sldOrd">
      <pc:chgData name="Neil Gannon" userId="375fcefba4b9d57b" providerId="LiveId" clId="{43363950-87E6-4FEE-83E7-7B18E0BE3D04}" dt="2018-02-15T21:09:27.028" v="7748" actId="14"/>
      <pc:docMkLst>
        <pc:docMk/>
      </pc:docMkLst>
      <pc:sldChg chg="modSp">
        <pc:chgData name="Neil Gannon" userId="375fcefba4b9d57b" providerId="LiveId" clId="{43363950-87E6-4FEE-83E7-7B18E0BE3D04}" dt="2018-02-15T20:08:58.286" v="2114" actId="20577"/>
        <pc:sldMkLst>
          <pc:docMk/>
          <pc:sldMk cId="2070196237" sldId="258"/>
        </pc:sldMkLst>
        <pc:spChg chg="mod">
          <ac:chgData name="Neil Gannon" userId="375fcefba4b9d57b" providerId="LiveId" clId="{43363950-87E6-4FEE-83E7-7B18E0BE3D04}" dt="2018-02-15T20:08:58.286" v="2114" actId="20577"/>
          <ac:spMkLst>
            <pc:docMk/>
            <pc:sldMk cId="2070196237" sldId="258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20:08:22.011" v="2062" actId="20577"/>
        <pc:sldMkLst>
          <pc:docMk/>
          <pc:sldMk cId="3769854703" sldId="259"/>
        </pc:sldMkLst>
        <pc:spChg chg="mod">
          <ac:chgData name="Neil Gannon" userId="375fcefba4b9d57b" providerId="LiveId" clId="{43363950-87E6-4FEE-83E7-7B18E0BE3D04}" dt="2018-02-15T20:08:22.011" v="2062" actId="20577"/>
          <ac:spMkLst>
            <pc:docMk/>
            <pc:sldMk cId="3769854703" sldId="259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20:12:17.438" v="2550" actId="20577"/>
        <pc:sldMkLst>
          <pc:docMk/>
          <pc:sldMk cId="597484723" sldId="261"/>
        </pc:sldMkLst>
        <pc:spChg chg="mod">
          <ac:chgData name="Neil Gannon" userId="375fcefba4b9d57b" providerId="LiveId" clId="{43363950-87E6-4FEE-83E7-7B18E0BE3D04}" dt="2018-02-15T20:12:17.438" v="2550" actId="20577"/>
          <ac:spMkLst>
            <pc:docMk/>
            <pc:sldMk cId="597484723" sldId="261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20:14:22.598" v="2946" actId="20577"/>
        <pc:sldMkLst>
          <pc:docMk/>
          <pc:sldMk cId="178398994" sldId="262"/>
        </pc:sldMkLst>
        <pc:spChg chg="mod">
          <ac:chgData name="Neil Gannon" userId="375fcefba4b9d57b" providerId="LiveId" clId="{43363950-87E6-4FEE-83E7-7B18E0BE3D04}" dt="2018-02-15T20:14:22.598" v="2946" actId="20577"/>
          <ac:spMkLst>
            <pc:docMk/>
            <pc:sldMk cId="178398994" sldId="262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20:32:47.737" v="3558" actId="20577"/>
        <pc:sldMkLst>
          <pc:docMk/>
          <pc:sldMk cId="2715877872" sldId="263"/>
        </pc:sldMkLst>
        <pc:spChg chg="mod">
          <ac:chgData name="Neil Gannon" userId="375fcefba4b9d57b" providerId="LiveId" clId="{43363950-87E6-4FEE-83E7-7B18E0BE3D04}" dt="2018-02-15T20:32:47.737" v="3558" actId="20577"/>
          <ac:spMkLst>
            <pc:docMk/>
            <pc:sldMk cId="2715877872" sldId="263"/>
            <ac:spMk id="3" creationId="{00000000-0000-0000-0000-000000000000}"/>
          </ac:spMkLst>
        </pc:spChg>
        <pc:picChg chg="mod">
          <ac:chgData name="Neil Gannon" userId="375fcefba4b9d57b" providerId="LiveId" clId="{43363950-87E6-4FEE-83E7-7B18E0BE3D04}" dt="2018-02-15T19:52:48.943" v="147" actId="1076"/>
          <ac:picMkLst>
            <pc:docMk/>
            <pc:sldMk cId="2715877872" sldId="263"/>
            <ac:picMk id="4" creationId="{00000000-0000-0000-0000-000000000000}"/>
          </ac:picMkLst>
        </pc:picChg>
        <pc:picChg chg="mod">
          <ac:chgData name="Neil Gannon" userId="375fcefba4b9d57b" providerId="LiveId" clId="{43363950-87E6-4FEE-83E7-7B18E0BE3D04}" dt="2018-02-15T19:52:47.513" v="146" actId="1076"/>
          <ac:picMkLst>
            <pc:docMk/>
            <pc:sldMk cId="2715877872" sldId="263"/>
            <ac:picMk id="5" creationId="{00000000-0000-0000-0000-000000000000}"/>
          </ac:picMkLst>
        </pc:picChg>
      </pc:sldChg>
      <pc:sldChg chg="modSp">
        <pc:chgData name="Neil Gannon" userId="375fcefba4b9d57b" providerId="LiveId" clId="{43363950-87E6-4FEE-83E7-7B18E0BE3D04}" dt="2018-02-15T20:40:47.037" v="3848" actId="20577"/>
        <pc:sldMkLst>
          <pc:docMk/>
          <pc:sldMk cId="4005263314" sldId="265"/>
        </pc:sldMkLst>
        <pc:spChg chg="mod">
          <ac:chgData name="Neil Gannon" userId="375fcefba4b9d57b" providerId="LiveId" clId="{43363950-87E6-4FEE-83E7-7B18E0BE3D04}" dt="2018-02-15T20:40:47.037" v="3848" actId="20577"/>
          <ac:spMkLst>
            <pc:docMk/>
            <pc:sldMk cId="4005263314" sldId="265"/>
            <ac:spMk id="3" creationId="{00000000-0000-0000-0000-000000000000}"/>
          </ac:spMkLst>
        </pc:spChg>
      </pc:sldChg>
      <pc:sldChg chg="modSp ord">
        <pc:chgData name="Neil Gannon" userId="375fcefba4b9d57b" providerId="LiveId" clId="{43363950-87E6-4FEE-83E7-7B18E0BE3D04}" dt="2018-02-15T20:48:09.772" v="4889"/>
        <pc:sldMkLst>
          <pc:docMk/>
          <pc:sldMk cId="3342775878" sldId="266"/>
        </pc:sldMkLst>
        <pc:spChg chg="mod">
          <ac:chgData name="Neil Gannon" userId="375fcefba4b9d57b" providerId="LiveId" clId="{43363950-87E6-4FEE-83E7-7B18E0BE3D04}" dt="2018-02-15T20:41:45.526" v="4042" actId="20577"/>
          <ac:spMkLst>
            <pc:docMk/>
            <pc:sldMk cId="3342775878" sldId="266"/>
            <ac:spMk id="3" creationId="{00000000-0000-0000-0000-000000000000}"/>
          </ac:spMkLst>
        </pc:spChg>
      </pc:sldChg>
      <pc:sldChg chg="addSp modSp">
        <pc:chgData name="Neil Gannon" userId="375fcefba4b9d57b" providerId="LiveId" clId="{43363950-87E6-4FEE-83E7-7B18E0BE3D04}" dt="2018-02-15T20:56:04.198" v="6001" actId="20577"/>
        <pc:sldMkLst>
          <pc:docMk/>
          <pc:sldMk cId="3414405584" sldId="268"/>
        </pc:sldMkLst>
        <pc:spChg chg="mod">
          <ac:chgData name="Neil Gannon" userId="375fcefba4b9d57b" providerId="LiveId" clId="{43363950-87E6-4FEE-83E7-7B18E0BE3D04}" dt="2018-02-15T20:56:04.198" v="6001" actId="20577"/>
          <ac:spMkLst>
            <pc:docMk/>
            <pc:sldMk cId="3414405584" sldId="268"/>
            <ac:spMk id="3" creationId="{00000000-0000-0000-0000-000000000000}"/>
          </ac:spMkLst>
        </pc:spChg>
        <pc:picChg chg="add mod">
          <ac:chgData name="Neil Gannon" userId="375fcefba4b9d57b" providerId="LiveId" clId="{43363950-87E6-4FEE-83E7-7B18E0BE3D04}" dt="2018-02-15T20:53:11.808" v="5576" actId="14100"/>
          <ac:picMkLst>
            <pc:docMk/>
            <pc:sldMk cId="3414405584" sldId="268"/>
            <ac:picMk id="5" creationId="{171858B6-DBFF-4B9C-92E2-7D0317F8A8D9}"/>
          </ac:picMkLst>
        </pc:picChg>
      </pc:sldChg>
      <pc:sldChg chg="modSp">
        <pc:chgData name="Neil Gannon" userId="375fcefba4b9d57b" providerId="LiveId" clId="{43363950-87E6-4FEE-83E7-7B18E0BE3D04}" dt="2018-02-15T21:05:28.431" v="7026" actId="20577"/>
        <pc:sldMkLst>
          <pc:docMk/>
          <pc:sldMk cId="2010729776" sldId="271"/>
        </pc:sldMkLst>
        <pc:spChg chg="mod">
          <ac:chgData name="Neil Gannon" userId="375fcefba4b9d57b" providerId="LiveId" clId="{43363950-87E6-4FEE-83E7-7B18E0BE3D04}" dt="2018-02-15T21:05:28.431" v="7026" actId="20577"/>
          <ac:spMkLst>
            <pc:docMk/>
            <pc:sldMk cId="2010729776" sldId="271"/>
            <ac:spMk id="3" creationId="{00000000-0000-0000-0000-000000000000}"/>
          </ac:spMkLst>
        </pc:spChg>
        <pc:picChg chg="mod">
          <ac:chgData name="Neil Gannon" userId="375fcefba4b9d57b" providerId="LiveId" clId="{43363950-87E6-4FEE-83E7-7B18E0BE3D04}" dt="2018-02-15T19:24:33.393" v="144" actId="1076"/>
          <ac:picMkLst>
            <pc:docMk/>
            <pc:sldMk cId="2010729776" sldId="271"/>
            <ac:picMk id="4" creationId="{00000000-0000-0000-0000-000000000000}"/>
          </ac:picMkLst>
        </pc:picChg>
        <pc:picChg chg="mod">
          <ac:chgData name="Neil Gannon" userId="375fcefba4b9d57b" providerId="LiveId" clId="{43363950-87E6-4FEE-83E7-7B18E0BE3D04}" dt="2018-02-15T19:24:33.393" v="144" actId="1076"/>
          <ac:picMkLst>
            <pc:docMk/>
            <pc:sldMk cId="2010729776" sldId="271"/>
            <ac:picMk id="5" creationId="{00000000-0000-0000-0000-000000000000}"/>
          </ac:picMkLst>
        </pc:picChg>
      </pc:sldChg>
      <pc:sldChg chg="addSp delSp modSp">
        <pc:chgData name="Neil Gannon" userId="375fcefba4b9d57b" providerId="LiveId" clId="{43363950-87E6-4FEE-83E7-7B18E0BE3D04}" dt="2018-02-15T21:07:40.809" v="7454" actId="1076"/>
        <pc:sldMkLst>
          <pc:docMk/>
          <pc:sldMk cId="2338257907" sldId="274"/>
        </pc:sldMkLst>
        <pc:spChg chg="del">
          <ac:chgData name="Neil Gannon" userId="375fcefba4b9d57b" providerId="LiveId" clId="{43363950-87E6-4FEE-83E7-7B18E0BE3D04}" dt="2018-02-15T21:07:32.698" v="7450" actId="478"/>
          <ac:spMkLst>
            <pc:docMk/>
            <pc:sldMk cId="2338257907" sldId="274"/>
            <ac:spMk id="3" creationId="{00000000-0000-0000-0000-000000000000}"/>
          </ac:spMkLst>
        </pc:spChg>
        <pc:picChg chg="mod">
          <ac:chgData name="Neil Gannon" userId="375fcefba4b9d57b" providerId="LiveId" clId="{43363950-87E6-4FEE-83E7-7B18E0BE3D04}" dt="2018-02-15T21:07:40.809" v="7454" actId="1076"/>
          <ac:picMkLst>
            <pc:docMk/>
            <pc:sldMk cId="2338257907" sldId="274"/>
            <ac:picMk id="4" creationId="{00000000-0000-0000-0000-000000000000}"/>
          </ac:picMkLst>
        </pc:picChg>
        <pc:picChg chg="add mod">
          <ac:chgData name="Neil Gannon" userId="375fcefba4b9d57b" providerId="LiveId" clId="{43363950-87E6-4FEE-83E7-7B18E0BE3D04}" dt="2018-02-15T21:07:39.403" v="7453" actId="1076"/>
          <ac:picMkLst>
            <pc:docMk/>
            <pc:sldMk cId="2338257907" sldId="274"/>
            <ac:picMk id="5" creationId="{4E55149B-5FF2-44C0-9D61-65542ABD43C6}"/>
          </ac:picMkLst>
        </pc:picChg>
      </pc:sldChg>
      <pc:sldChg chg="modSp">
        <pc:chgData name="Neil Gannon" userId="375fcefba4b9d57b" providerId="LiveId" clId="{43363950-87E6-4FEE-83E7-7B18E0BE3D04}" dt="2018-02-15T19:21:54.502" v="73" actId="20577"/>
        <pc:sldMkLst>
          <pc:docMk/>
          <pc:sldMk cId="969423687" sldId="275"/>
        </pc:sldMkLst>
        <pc:spChg chg="mod">
          <ac:chgData name="Neil Gannon" userId="375fcefba4b9d57b" providerId="LiveId" clId="{43363950-87E6-4FEE-83E7-7B18E0BE3D04}" dt="2018-02-15T19:21:30.998" v="20" actId="20577"/>
          <ac:spMkLst>
            <pc:docMk/>
            <pc:sldMk cId="969423687" sldId="275"/>
            <ac:spMk id="2" creationId="{00000000-0000-0000-0000-000000000000}"/>
          </ac:spMkLst>
        </pc:spChg>
        <pc:spChg chg="mod">
          <ac:chgData name="Neil Gannon" userId="375fcefba4b9d57b" providerId="LiveId" clId="{43363950-87E6-4FEE-83E7-7B18E0BE3D04}" dt="2018-02-15T19:21:54.502" v="73" actId="20577"/>
          <ac:spMkLst>
            <pc:docMk/>
            <pc:sldMk cId="969423687" sldId="275"/>
            <ac:spMk id="3" creationId="{00000000-0000-0000-0000-000000000000}"/>
          </ac:spMkLst>
        </pc:spChg>
      </pc:sldChg>
      <pc:sldChg chg="modSp ord">
        <pc:chgData name="Neil Gannon" userId="375fcefba4b9d57b" providerId="LiveId" clId="{43363950-87E6-4FEE-83E7-7B18E0BE3D04}" dt="2018-02-15T19:59:45.100" v="1082" actId="20577"/>
        <pc:sldMkLst>
          <pc:docMk/>
          <pc:sldMk cId="3537740405" sldId="276"/>
        </pc:sldMkLst>
        <pc:spChg chg="mod">
          <ac:chgData name="Neil Gannon" userId="375fcefba4b9d57b" providerId="LiveId" clId="{43363950-87E6-4FEE-83E7-7B18E0BE3D04}" dt="2018-02-15T19:59:45.100" v="1082" actId="20577"/>
          <ac:spMkLst>
            <pc:docMk/>
            <pc:sldMk cId="3537740405" sldId="276"/>
            <ac:spMk id="3" creationId="{00000000-0000-0000-0000-000000000000}"/>
          </ac:spMkLst>
        </pc:spChg>
      </pc:sldChg>
      <pc:sldChg chg="addSp modSp">
        <pc:chgData name="Neil Gannon" userId="375fcefba4b9d57b" providerId="LiveId" clId="{43363950-87E6-4FEE-83E7-7B18E0BE3D04}" dt="2018-02-15T20:46:19.672" v="4620" actId="113"/>
        <pc:sldMkLst>
          <pc:docMk/>
          <pc:sldMk cId="2010544529" sldId="277"/>
        </pc:sldMkLst>
        <pc:spChg chg="mod">
          <ac:chgData name="Neil Gannon" userId="375fcefba4b9d57b" providerId="LiveId" clId="{43363950-87E6-4FEE-83E7-7B18E0BE3D04}" dt="2018-02-15T20:46:19.672" v="4620" actId="113"/>
          <ac:spMkLst>
            <pc:docMk/>
            <pc:sldMk cId="2010544529" sldId="277"/>
            <ac:spMk id="3" creationId="{00000000-0000-0000-0000-000000000000}"/>
          </ac:spMkLst>
        </pc:spChg>
        <pc:picChg chg="add mod">
          <ac:chgData name="Neil Gannon" userId="375fcefba4b9d57b" providerId="LiveId" clId="{43363950-87E6-4FEE-83E7-7B18E0BE3D04}" dt="2018-02-15T20:44:07.493" v="4317" actId="1076"/>
          <ac:picMkLst>
            <pc:docMk/>
            <pc:sldMk cId="2010544529" sldId="277"/>
            <ac:picMk id="6" creationId="{42169FCA-8304-48D0-9EF3-B4E74C7BC416}"/>
          </ac:picMkLst>
        </pc:picChg>
      </pc:sldChg>
      <pc:sldChg chg="modSp">
        <pc:chgData name="Neil Gannon" userId="375fcefba4b9d57b" providerId="LiveId" clId="{43363950-87E6-4FEE-83E7-7B18E0BE3D04}" dt="2018-02-15T20:51:00.993" v="5357" actId="20577"/>
        <pc:sldMkLst>
          <pc:docMk/>
          <pc:sldMk cId="3670932419" sldId="278"/>
        </pc:sldMkLst>
        <pc:spChg chg="mod">
          <ac:chgData name="Neil Gannon" userId="375fcefba4b9d57b" providerId="LiveId" clId="{43363950-87E6-4FEE-83E7-7B18E0BE3D04}" dt="2018-02-15T20:51:00.993" v="5357" actId="20577"/>
          <ac:spMkLst>
            <pc:docMk/>
            <pc:sldMk cId="3670932419" sldId="278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20:43:23.490" v="4281" actId="20577"/>
        <pc:sldMkLst>
          <pc:docMk/>
          <pc:sldMk cId="2823833436" sldId="279"/>
        </pc:sldMkLst>
        <pc:spChg chg="mod">
          <ac:chgData name="Neil Gannon" userId="375fcefba4b9d57b" providerId="LiveId" clId="{43363950-87E6-4FEE-83E7-7B18E0BE3D04}" dt="2018-02-15T20:43:23.490" v="4281" actId="20577"/>
          <ac:spMkLst>
            <pc:docMk/>
            <pc:sldMk cId="2823833436" sldId="279"/>
            <ac:spMk id="3" creationId="{00000000-0000-0000-0000-000000000000}"/>
          </ac:spMkLst>
        </pc:spChg>
      </pc:sldChg>
      <pc:sldChg chg="modSp">
        <pc:chgData name="Neil Gannon" userId="375fcefba4b9d57b" providerId="LiveId" clId="{43363950-87E6-4FEE-83E7-7B18E0BE3D04}" dt="2018-02-15T19:22:28.930" v="90" actId="20577"/>
        <pc:sldMkLst>
          <pc:docMk/>
          <pc:sldMk cId="2038906717" sldId="280"/>
        </pc:sldMkLst>
        <pc:spChg chg="mod">
          <ac:chgData name="Neil Gannon" userId="375fcefba4b9d57b" providerId="LiveId" clId="{43363950-87E6-4FEE-83E7-7B18E0BE3D04}" dt="2018-02-15T19:22:28.930" v="90" actId="20577"/>
          <ac:spMkLst>
            <pc:docMk/>
            <pc:sldMk cId="2038906717" sldId="280"/>
            <ac:spMk id="4" creationId="{00000000-0000-0000-0000-000000000000}"/>
          </ac:spMkLst>
        </pc:spChg>
      </pc:sldChg>
      <pc:sldChg chg="del">
        <pc:chgData name="Neil Gannon" userId="375fcefba4b9d57b" providerId="LiveId" clId="{43363950-87E6-4FEE-83E7-7B18E0BE3D04}" dt="2018-02-15T19:22:22.876" v="74" actId="2696"/>
        <pc:sldMkLst>
          <pc:docMk/>
          <pc:sldMk cId="4265128848" sldId="282"/>
        </pc:sldMkLst>
      </pc:sldChg>
      <pc:sldChg chg="addSp modSp">
        <pc:chgData name="Neil Gannon" userId="375fcefba4b9d57b" providerId="LiveId" clId="{43363950-87E6-4FEE-83E7-7B18E0BE3D04}" dt="2018-02-15T21:09:27.028" v="7748" actId="14"/>
        <pc:sldMkLst>
          <pc:docMk/>
          <pc:sldMk cId="3882356708" sldId="283"/>
        </pc:sldMkLst>
        <pc:spChg chg="mod">
          <ac:chgData name="Neil Gannon" userId="375fcefba4b9d57b" providerId="LiveId" clId="{43363950-87E6-4FEE-83E7-7B18E0BE3D04}" dt="2018-02-15T21:08:08.232" v="7469" actId="20577"/>
          <ac:spMkLst>
            <pc:docMk/>
            <pc:sldMk cId="3882356708" sldId="283"/>
            <ac:spMk id="2" creationId="{00000000-0000-0000-0000-000000000000}"/>
          </ac:spMkLst>
        </pc:spChg>
        <pc:spChg chg="mod">
          <ac:chgData name="Neil Gannon" userId="375fcefba4b9d57b" providerId="LiveId" clId="{43363950-87E6-4FEE-83E7-7B18E0BE3D04}" dt="2018-02-15T21:09:27.028" v="7748" actId="14"/>
          <ac:spMkLst>
            <pc:docMk/>
            <pc:sldMk cId="3882356708" sldId="283"/>
            <ac:spMk id="3" creationId="{00000000-0000-0000-0000-000000000000}"/>
          </ac:spMkLst>
        </pc:spChg>
        <pc:picChg chg="add mod">
          <ac:chgData name="Neil Gannon" userId="375fcefba4b9d57b" providerId="LiveId" clId="{43363950-87E6-4FEE-83E7-7B18E0BE3D04}" dt="2018-02-15T20:37:36.821" v="3568" actId="1076"/>
          <ac:picMkLst>
            <pc:docMk/>
            <pc:sldMk cId="3882356708" sldId="283"/>
            <ac:picMk id="4" creationId="{32BDEE3E-CA27-468B-9E3F-0E016C3CA6E9}"/>
          </ac:picMkLst>
        </pc:picChg>
      </pc:sldChg>
      <pc:sldChg chg="modSp ord">
        <pc:chgData name="Neil Gannon" userId="375fcefba4b9d57b" providerId="LiveId" clId="{43363950-87E6-4FEE-83E7-7B18E0BE3D04}" dt="2018-02-15T20:48:04.825" v="4888" actId="20577"/>
        <pc:sldMkLst>
          <pc:docMk/>
          <pc:sldMk cId="1447070929" sldId="284"/>
        </pc:sldMkLst>
        <pc:spChg chg="mod">
          <ac:chgData name="Neil Gannon" userId="375fcefba4b9d57b" providerId="LiveId" clId="{43363950-87E6-4FEE-83E7-7B18E0BE3D04}" dt="2018-02-15T20:48:04.825" v="4888" actId="20577"/>
          <ac:spMkLst>
            <pc:docMk/>
            <pc:sldMk cId="1447070929" sldId="284"/>
            <ac:spMk id="3" creationId="{00000000-0000-0000-0000-000000000000}"/>
          </ac:spMkLst>
        </pc:spChg>
      </pc:sldChg>
      <pc:sldChg chg="addSp modSp">
        <pc:chgData name="Neil Gannon" userId="375fcefba4b9d57b" providerId="LiveId" clId="{43363950-87E6-4FEE-83E7-7B18E0BE3D04}" dt="2018-02-15T20:58:02.561" v="6314" actId="20577"/>
        <pc:sldMkLst>
          <pc:docMk/>
          <pc:sldMk cId="2967278446" sldId="285"/>
        </pc:sldMkLst>
        <pc:spChg chg="mod">
          <ac:chgData name="Neil Gannon" userId="375fcefba4b9d57b" providerId="LiveId" clId="{43363950-87E6-4FEE-83E7-7B18E0BE3D04}" dt="2018-02-15T20:58:02.561" v="6314" actId="20577"/>
          <ac:spMkLst>
            <pc:docMk/>
            <pc:sldMk cId="2967278446" sldId="285"/>
            <ac:spMk id="3" creationId="{00000000-0000-0000-0000-000000000000}"/>
          </ac:spMkLst>
        </pc:spChg>
        <pc:picChg chg="add mod">
          <ac:chgData name="Neil Gannon" userId="375fcefba4b9d57b" providerId="LiveId" clId="{43363950-87E6-4FEE-83E7-7B18E0BE3D04}" dt="2018-02-15T20:56:58.673" v="6088" actId="1076"/>
          <ac:picMkLst>
            <pc:docMk/>
            <pc:sldMk cId="2967278446" sldId="285"/>
            <ac:picMk id="4" creationId="{A907EDEA-0294-4082-B226-91004A5D1522}"/>
          </ac:picMkLst>
        </pc:picChg>
      </pc:sldChg>
      <pc:sldChg chg="addSp modSp">
        <pc:chgData name="Neil Gannon" userId="375fcefba4b9d57b" providerId="LiveId" clId="{43363950-87E6-4FEE-83E7-7B18E0BE3D04}" dt="2018-02-15T21:07:17.331" v="7449" actId="20577"/>
        <pc:sldMkLst>
          <pc:docMk/>
          <pc:sldMk cId="3226630486" sldId="286"/>
        </pc:sldMkLst>
        <pc:spChg chg="mod">
          <ac:chgData name="Neil Gannon" userId="375fcefba4b9d57b" providerId="LiveId" clId="{43363950-87E6-4FEE-83E7-7B18E0BE3D04}" dt="2018-02-15T21:07:17.331" v="7449" actId="20577"/>
          <ac:spMkLst>
            <pc:docMk/>
            <pc:sldMk cId="3226630486" sldId="286"/>
            <ac:spMk id="3" creationId="{00000000-0000-0000-0000-000000000000}"/>
          </ac:spMkLst>
        </pc:spChg>
        <pc:spChg chg="add mod">
          <ac:chgData name="Neil Gannon" userId="375fcefba4b9d57b" providerId="LiveId" clId="{43363950-87E6-4FEE-83E7-7B18E0BE3D04}" dt="2018-02-15T19:24:00.464" v="135" actId="14100"/>
          <ac:spMkLst>
            <pc:docMk/>
            <pc:sldMk cId="3226630486" sldId="286"/>
            <ac:spMk id="4" creationId="{47BA41C4-31A8-4ED6-87C9-2AD7C2578377}"/>
          </ac:spMkLst>
        </pc:spChg>
        <pc:spChg chg="add mod">
          <ac:chgData name="Neil Gannon" userId="375fcefba4b9d57b" providerId="LiveId" clId="{43363950-87E6-4FEE-83E7-7B18E0BE3D04}" dt="2018-02-15T19:24:16.196" v="142" actId="1076"/>
          <ac:spMkLst>
            <pc:docMk/>
            <pc:sldMk cId="3226630486" sldId="286"/>
            <ac:spMk id="9" creationId="{70D79FF2-01EC-4BC8-AA89-A48F40088097}"/>
          </ac:spMkLst>
        </pc:spChg>
        <pc:picChg chg="mod">
          <ac:chgData name="Neil Gannon" userId="375fcefba4b9d57b" providerId="LiveId" clId="{43363950-87E6-4FEE-83E7-7B18E0BE3D04}" dt="2018-02-15T19:23:55.746" v="134" actId="1076"/>
          <ac:picMkLst>
            <pc:docMk/>
            <pc:sldMk cId="3226630486" sldId="286"/>
            <ac:picMk id="8" creationId="{00000000-0000-0000-0000-000000000000}"/>
          </ac:picMkLst>
        </pc:picChg>
      </pc:sldChg>
      <pc:sldChg chg="modSp">
        <pc:chgData name="Neil Gannon" userId="375fcefba4b9d57b" providerId="LiveId" clId="{43363950-87E6-4FEE-83E7-7B18E0BE3D04}" dt="2018-02-15T21:03:49.647" v="6665" actId="20577"/>
        <pc:sldMkLst>
          <pc:docMk/>
          <pc:sldMk cId="2387821324" sldId="287"/>
        </pc:sldMkLst>
        <pc:spChg chg="mod">
          <ac:chgData name="Neil Gannon" userId="375fcefba4b9d57b" providerId="LiveId" clId="{43363950-87E6-4FEE-83E7-7B18E0BE3D04}" dt="2018-02-15T21:03:49.647" v="6665" actId="20577"/>
          <ac:spMkLst>
            <pc:docMk/>
            <pc:sldMk cId="2387821324" sldId="287"/>
            <ac:spMk id="3" creationId="{00000000-0000-0000-0000-000000000000}"/>
          </ac:spMkLst>
        </pc:spChg>
      </pc:sldChg>
      <pc:sldChg chg="addSp delSp modSp">
        <pc:chgData name="Neil Gannon" userId="375fcefba4b9d57b" providerId="LiveId" clId="{43363950-87E6-4FEE-83E7-7B18E0BE3D04}" dt="2018-02-15T21:08:02.056" v="7458" actId="1076"/>
        <pc:sldMkLst>
          <pc:docMk/>
          <pc:sldMk cId="2964665901" sldId="288"/>
        </pc:sldMkLst>
        <pc:spChg chg="del">
          <ac:chgData name="Neil Gannon" userId="375fcefba4b9d57b" providerId="LiveId" clId="{43363950-87E6-4FEE-83E7-7B18E0BE3D04}" dt="2018-02-15T21:07:57.358" v="7455" actId="478"/>
          <ac:spMkLst>
            <pc:docMk/>
            <pc:sldMk cId="2964665901" sldId="288"/>
            <ac:spMk id="3" creationId="{00000000-0000-0000-0000-000000000000}"/>
          </ac:spMkLst>
        </pc:spChg>
        <pc:picChg chg="add mod">
          <ac:chgData name="Neil Gannon" userId="375fcefba4b9d57b" providerId="LiveId" clId="{43363950-87E6-4FEE-83E7-7B18E0BE3D04}" dt="2018-02-15T21:08:02.056" v="7458" actId="1076"/>
          <ac:picMkLst>
            <pc:docMk/>
            <pc:sldMk cId="2964665901" sldId="288"/>
            <ac:picMk id="4" creationId="{5394CEEF-A113-4798-AC66-B19C1870FADE}"/>
          </ac:picMkLst>
        </pc:picChg>
        <pc:picChg chg="del">
          <ac:chgData name="Neil Gannon" userId="375fcefba4b9d57b" providerId="LiveId" clId="{43363950-87E6-4FEE-83E7-7B18E0BE3D04}" dt="2018-02-15T20:36:54.657" v="3559" actId="478"/>
          <ac:picMkLst>
            <pc:docMk/>
            <pc:sldMk cId="2964665901" sldId="288"/>
            <ac:picMk id="5" creationId="{00000000-0000-0000-0000-000000000000}"/>
          </ac:picMkLst>
        </pc:picChg>
        <pc:picChg chg="add mod">
          <ac:chgData name="Neil Gannon" userId="375fcefba4b9d57b" providerId="LiveId" clId="{43363950-87E6-4FEE-83E7-7B18E0BE3D04}" dt="2018-02-15T21:08:02.056" v="7458" actId="1076"/>
          <ac:picMkLst>
            <pc:docMk/>
            <pc:sldMk cId="2964665901" sldId="288"/>
            <ac:picMk id="6" creationId="{D8E5E724-CE0A-4124-952E-67DCD025C7D8}"/>
          </ac:picMkLst>
        </pc:picChg>
      </pc:sldChg>
      <pc:sldChg chg="addSp delSp modSp add del">
        <pc:chgData name="Neil Gannon" userId="375fcefba4b9d57b" providerId="LiveId" clId="{43363950-87E6-4FEE-83E7-7B18E0BE3D04}" dt="2018-02-15T19:59:04.139" v="936" actId="2696"/>
        <pc:sldMkLst>
          <pc:docMk/>
          <pc:sldMk cId="2257125142" sldId="289"/>
        </pc:sldMkLst>
        <pc:spChg chg="del">
          <ac:chgData name="Neil Gannon" userId="375fcefba4b9d57b" providerId="LiveId" clId="{43363950-87E6-4FEE-83E7-7B18E0BE3D04}" dt="2018-02-15T19:58:31.533" v="926"/>
          <ac:spMkLst>
            <pc:docMk/>
            <pc:sldMk cId="2257125142" sldId="289"/>
            <ac:spMk id="3" creationId="{5ED91232-8CC5-4D87-A0E2-0F5C8A420963}"/>
          </ac:spMkLst>
        </pc:spChg>
        <pc:spChg chg="add mod">
          <ac:chgData name="Neil Gannon" userId="375fcefba4b9d57b" providerId="LiveId" clId="{43363950-87E6-4FEE-83E7-7B18E0BE3D04}" dt="2018-02-15T19:58:34.767" v="927" actId="14100"/>
          <ac:spMkLst>
            <pc:docMk/>
            <pc:sldMk cId="2257125142" sldId="289"/>
            <ac:spMk id="5" creationId="{4B8E96B5-52A5-4E13-952B-136BD63CE90B}"/>
          </ac:spMkLst>
        </pc:spChg>
        <pc:graphicFrameChg chg="add mod modGraphic">
          <ac:chgData name="Neil Gannon" userId="375fcefba4b9d57b" providerId="LiveId" clId="{43363950-87E6-4FEE-83E7-7B18E0BE3D04}" dt="2018-02-15T19:58:40.482" v="929" actId="1076"/>
          <ac:graphicFrameMkLst>
            <pc:docMk/>
            <pc:sldMk cId="2257125142" sldId="289"/>
            <ac:graphicFrameMk id="4" creationId="{E0152753-C585-4A8F-9636-915714471B39}"/>
          </ac:graphicFrameMkLst>
        </pc:graphicFrameChg>
      </pc:sldChg>
      <pc:sldChg chg="addSp delSp modSp add">
        <pc:chgData name="Neil Gannon" userId="375fcefba4b9d57b" providerId="LiveId" clId="{43363950-87E6-4FEE-83E7-7B18E0BE3D04}" dt="2018-02-15T20:00:02.796" v="1106" actId="20577"/>
        <pc:sldMkLst>
          <pc:docMk/>
          <pc:sldMk cId="2826877993" sldId="290"/>
        </pc:sldMkLst>
        <pc:spChg chg="del mod">
          <ac:chgData name="Neil Gannon" userId="375fcefba4b9d57b" providerId="LiveId" clId="{43363950-87E6-4FEE-83E7-7B18E0BE3D04}" dt="2018-02-15T19:58:48.262" v="932" actId="478"/>
          <ac:spMkLst>
            <pc:docMk/>
            <pc:sldMk cId="2826877993" sldId="290"/>
            <ac:spMk id="3" creationId="{00000000-0000-0000-0000-000000000000}"/>
          </ac:spMkLst>
        </pc:spChg>
        <pc:graphicFrameChg chg="add mod modGraphic">
          <ac:chgData name="Neil Gannon" userId="375fcefba4b9d57b" providerId="LiveId" clId="{43363950-87E6-4FEE-83E7-7B18E0BE3D04}" dt="2018-02-15T20:00:02.796" v="1106" actId="20577"/>
          <ac:graphicFrameMkLst>
            <pc:docMk/>
            <pc:sldMk cId="2826877993" sldId="290"/>
            <ac:graphicFrameMk id="5" creationId="{482D71EB-327D-4E0E-A699-4D9546308BDF}"/>
          </ac:graphicFrameMkLst>
        </pc:graphicFrameChg>
      </pc:sldChg>
      <pc:sldChg chg="addSp delSp modSp add">
        <pc:chgData name="Neil Gannon" userId="375fcefba4b9d57b" providerId="LiveId" clId="{43363950-87E6-4FEE-83E7-7B18E0BE3D04}" dt="2018-02-15T20:03:39.768" v="1471" actId="313"/>
        <pc:sldMkLst>
          <pc:docMk/>
          <pc:sldMk cId="2392919257" sldId="291"/>
        </pc:sldMkLst>
        <pc:spChg chg="mod">
          <ac:chgData name="Neil Gannon" userId="375fcefba4b9d57b" providerId="LiveId" clId="{43363950-87E6-4FEE-83E7-7B18E0BE3D04}" dt="2018-02-15T20:01:14.256" v="1135" actId="20577"/>
          <ac:spMkLst>
            <pc:docMk/>
            <pc:sldMk cId="2392919257" sldId="291"/>
            <ac:spMk id="2" creationId="{3FAEDD7D-D719-4250-9810-3C3B37AE5488}"/>
          </ac:spMkLst>
        </pc:spChg>
        <pc:spChg chg="mod">
          <ac:chgData name="Neil Gannon" userId="375fcefba4b9d57b" providerId="LiveId" clId="{43363950-87E6-4FEE-83E7-7B18E0BE3D04}" dt="2018-02-15T20:03:39.768" v="1471" actId="313"/>
          <ac:spMkLst>
            <pc:docMk/>
            <pc:sldMk cId="2392919257" sldId="291"/>
            <ac:spMk id="3" creationId="{2E5E2AD6-0B53-44B7-ABF6-6BD1BD586048}"/>
          </ac:spMkLst>
        </pc:spChg>
        <pc:picChg chg="add del mod">
          <ac:chgData name="Neil Gannon" userId="375fcefba4b9d57b" providerId="LiveId" clId="{43363950-87E6-4FEE-83E7-7B18E0BE3D04}" dt="2018-02-15T20:00:42.193" v="1112" actId="478"/>
          <ac:picMkLst>
            <pc:docMk/>
            <pc:sldMk cId="2392919257" sldId="291"/>
            <ac:picMk id="4" creationId="{710591A1-C86C-496E-9215-E791C75D991B}"/>
          </ac:picMkLst>
        </pc:picChg>
        <pc:picChg chg="add mod">
          <ac:chgData name="Neil Gannon" userId="375fcefba4b9d57b" providerId="LiveId" clId="{43363950-87E6-4FEE-83E7-7B18E0BE3D04}" dt="2018-02-15T20:01:48.406" v="1140" actId="1076"/>
          <ac:picMkLst>
            <pc:docMk/>
            <pc:sldMk cId="2392919257" sldId="291"/>
            <ac:picMk id="5" creationId="{AD245E37-1FCB-4700-B2C0-AD3FF5E2CE10}"/>
          </ac:picMkLst>
        </pc:picChg>
        <pc:picChg chg="add mod">
          <ac:chgData name="Neil Gannon" userId="375fcefba4b9d57b" providerId="LiveId" clId="{43363950-87E6-4FEE-83E7-7B18E0BE3D04}" dt="2018-02-15T20:01:48.406" v="1140" actId="1076"/>
          <ac:picMkLst>
            <pc:docMk/>
            <pc:sldMk cId="2392919257" sldId="291"/>
            <ac:picMk id="6" creationId="{E3F6AA90-8453-45CE-A32A-2E7BFDCA38CC}"/>
          </ac:picMkLst>
        </pc:picChg>
      </pc:sldChg>
      <pc:sldChg chg="addSp delSp modSp add">
        <pc:chgData name="Neil Gannon" userId="375fcefba4b9d57b" providerId="LiveId" clId="{43363950-87E6-4FEE-83E7-7B18E0BE3D04}" dt="2018-02-15T20:05:47.600" v="1532" actId="1076"/>
        <pc:sldMkLst>
          <pc:docMk/>
          <pc:sldMk cId="1636728460" sldId="292"/>
        </pc:sldMkLst>
        <pc:spChg chg="mod">
          <ac:chgData name="Neil Gannon" userId="375fcefba4b9d57b" providerId="LiveId" clId="{43363950-87E6-4FEE-83E7-7B18E0BE3D04}" dt="2018-02-15T20:04:13.163" v="1476"/>
          <ac:spMkLst>
            <pc:docMk/>
            <pc:sldMk cId="1636728460" sldId="292"/>
            <ac:spMk id="2" creationId="{E411C9B5-6BC6-4ECB-9268-2E678B2E177A}"/>
          </ac:spMkLst>
        </pc:spChg>
        <pc:spChg chg="del">
          <ac:chgData name="Neil Gannon" userId="375fcefba4b9d57b" providerId="LiveId" clId="{43363950-87E6-4FEE-83E7-7B18E0BE3D04}" dt="2018-02-15T20:04:15.454" v="1477" actId="478"/>
          <ac:spMkLst>
            <pc:docMk/>
            <pc:sldMk cId="1636728460" sldId="292"/>
            <ac:spMk id="3" creationId="{9801A903-250C-454B-805B-E2B69C94F589}"/>
          </ac:spMkLst>
        </pc:spChg>
        <pc:spChg chg="add mod">
          <ac:chgData name="Neil Gannon" userId="375fcefba4b9d57b" providerId="LiveId" clId="{43363950-87E6-4FEE-83E7-7B18E0BE3D04}" dt="2018-02-15T20:05:47.600" v="1532" actId="1076"/>
          <ac:spMkLst>
            <pc:docMk/>
            <pc:sldMk cId="1636728460" sldId="292"/>
            <ac:spMk id="6" creationId="{EDA4C373-4793-4F3B-8914-FF97FC9968A9}"/>
          </ac:spMkLst>
        </pc:spChg>
        <pc:spChg chg="add mod">
          <ac:chgData name="Neil Gannon" userId="375fcefba4b9d57b" providerId="LiveId" clId="{43363950-87E6-4FEE-83E7-7B18E0BE3D04}" dt="2018-02-15T20:05:38.915" v="1527" actId="1076"/>
          <ac:spMkLst>
            <pc:docMk/>
            <pc:sldMk cId="1636728460" sldId="292"/>
            <ac:spMk id="7" creationId="{5E453646-C8E0-4548-A89F-972F4E4671D0}"/>
          </ac:spMkLst>
        </pc:spChg>
        <pc:picChg chg="add mod">
          <ac:chgData name="Neil Gannon" userId="375fcefba4b9d57b" providerId="LiveId" clId="{43363950-87E6-4FEE-83E7-7B18E0BE3D04}" dt="2018-02-15T20:04:45.359" v="1486" actId="1076"/>
          <ac:picMkLst>
            <pc:docMk/>
            <pc:sldMk cId="1636728460" sldId="292"/>
            <ac:picMk id="2050" creationId="{8882157C-C741-444B-A5F4-57523A027F91}"/>
          </ac:picMkLst>
        </pc:picChg>
        <pc:picChg chg="add mod">
          <ac:chgData name="Neil Gannon" userId="375fcefba4b9d57b" providerId="LiveId" clId="{43363950-87E6-4FEE-83E7-7B18E0BE3D04}" dt="2018-02-15T20:04:45.359" v="1486" actId="1076"/>
          <ac:picMkLst>
            <pc:docMk/>
            <pc:sldMk cId="1636728460" sldId="292"/>
            <ac:picMk id="2052" creationId="{010F1407-1CC5-4455-A48E-D69D560D29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96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37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0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68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0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3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55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3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07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40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23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848FFA7-97A5-46F6-A1C7-5EF4A02E8EFC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AF73B8C-6F0E-4597-8B26-5FF8F43A3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87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 Design and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Neil Gannon</a:t>
            </a:r>
          </a:p>
        </p:txBody>
      </p:sp>
    </p:spTree>
    <p:extLst>
      <p:ext uri="{BB962C8B-B14F-4D97-AF65-F5344CB8AC3E}">
        <p14:creationId xmlns:p14="http://schemas.microsoft.com/office/powerpoint/2010/main" val="276772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Sprite Mode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927271" cy="40386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By Default Unity treats all sprites as a single image</a:t>
            </a:r>
          </a:p>
          <a:p>
            <a:pPr lvl="1"/>
            <a:r>
              <a:rPr lang="en-IE" dirty="0" smtClean="0"/>
              <a:t>We know the sheet contains multiple images</a:t>
            </a:r>
          </a:p>
          <a:p>
            <a:r>
              <a:rPr lang="en-IE" dirty="0" smtClean="0"/>
              <a:t>By selecting the sprite we can change the Sprite Mode set by Unity</a:t>
            </a:r>
          </a:p>
          <a:p>
            <a:pPr lvl="1"/>
            <a:r>
              <a:rPr lang="en-IE" dirty="0" smtClean="0"/>
              <a:t>Single</a:t>
            </a:r>
          </a:p>
          <a:p>
            <a:pPr lvl="1"/>
            <a:r>
              <a:rPr lang="en-IE" dirty="0" smtClean="0"/>
              <a:t>Multiple</a:t>
            </a:r>
          </a:p>
          <a:p>
            <a:r>
              <a:rPr lang="en-IE" dirty="0" smtClean="0"/>
              <a:t>After changing the mode we need to apply this change to the asset</a:t>
            </a:r>
          </a:p>
          <a:p>
            <a:r>
              <a:rPr lang="en-IE" dirty="0" smtClean="0"/>
              <a:t>Once applied we can open the Sprite Editor to extract the individual frames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13" y="1942520"/>
            <a:ext cx="422016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Slicing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400550" cy="4038600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The sprite editor provides three modes for extracting frames from the sheet</a:t>
            </a:r>
          </a:p>
          <a:p>
            <a:pPr lvl="1"/>
            <a:r>
              <a:rPr lang="en-IE" dirty="0" smtClean="0"/>
              <a:t>Automatic</a:t>
            </a:r>
          </a:p>
          <a:p>
            <a:pPr lvl="1"/>
            <a:r>
              <a:rPr lang="en-IE" dirty="0" smtClean="0"/>
              <a:t>Cell Size</a:t>
            </a:r>
          </a:p>
          <a:p>
            <a:pPr lvl="1"/>
            <a:r>
              <a:rPr lang="en-IE" dirty="0" smtClean="0"/>
              <a:t>Cell Count</a:t>
            </a:r>
          </a:p>
          <a:p>
            <a:r>
              <a:rPr lang="en-IE" dirty="0" smtClean="0"/>
              <a:t>Cell Size requires you to know the width and height of each frame</a:t>
            </a:r>
          </a:p>
          <a:p>
            <a:pPr lvl="1"/>
            <a:r>
              <a:rPr lang="en-IE" dirty="0" smtClean="0"/>
              <a:t>All frames will be created with these dimensions</a:t>
            </a:r>
          </a:p>
          <a:p>
            <a:r>
              <a:rPr lang="en-IE" dirty="0" smtClean="0"/>
              <a:t>Cell count will split the sheet up based on the number of rows and columns you declare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73" y="522514"/>
            <a:ext cx="5264354" cy="363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05" y="4382038"/>
            <a:ext cx="404869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3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Sliced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841421" cy="40386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To see how the image was sliced click the indicated icon in the top right of the sprite editor window</a:t>
            </a:r>
          </a:p>
          <a:p>
            <a:r>
              <a:rPr lang="en-IE" dirty="0" smtClean="0"/>
              <a:t>You are free to modify each frame by selecting it</a:t>
            </a:r>
          </a:p>
          <a:p>
            <a:pPr lvl="1"/>
            <a:r>
              <a:rPr lang="en-IE" dirty="0" smtClean="0"/>
              <a:t>Can adjust width and height</a:t>
            </a:r>
          </a:p>
          <a:p>
            <a:r>
              <a:rPr lang="en-IE" dirty="0" smtClean="0"/>
              <a:t>When you are happy you must click the apply button in the top right</a:t>
            </a:r>
          </a:p>
          <a:p>
            <a:pPr lvl="1"/>
            <a:r>
              <a:rPr lang="en-IE" dirty="0" smtClean="0"/>
              <a:t>Or close the sprite editor and you will be prompted to apply the changes</a:t>
            </a:r>
          </a:p>
          <a:p>
            <a:r>
              <a:rPr lang="en-IE" dirty="0" smtClean="0"/>
              <a:t>You are free to re-slice the frames at any time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35" y="1780494"/>
            <a:ext cx="5612947" cy="45924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80007" y="1965960"/>
            <a:ext cx="277586" cy="222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718800" y="987879"/>
            <a:ext cx="0" cy="978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78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931229" cy="403860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Once sliced all frames will now be displayed</a:t>
            </a:r>
          </a:p>
          <a:p>
            <a:pPr lvl="1"/>
            <a:r>
              <a:rPr lang="en-IE" dirty="0" smtClean="0"/>
              <a:t>Click the arrow on the right side of the sprite sheet</a:t>
            </a:r>
          </a:p>
          <a:p>
            <a:r>
              <a:rPr lang="en-IE" dirty="0" smtClean="0"/>
              <a:t>The sheet contains multiple animation cycles</a:t>
            </a:r>
          </a:p>
          <a:p>
            <a:r>
              <a:rPr lang="en-IE" dirty="0" smtClean="0"/>
              <a:t>You need to select all the frames you want for your animation and drag them into the scene</a:t>
            </a:r>
          </a:p>
          <a:p>
            <a:r>
              <a:rPr lang="en-IE" dirty="0" smtClean="0"/>
              <a:t>You will be prompted to save the animation</a:t>
            </a:r>
          </a:p>
          <a:p>
            <a:pPr lvl="1"/>
            <a:r>
              <a:rPr lang="en-IE" dirty="0" smtClean="0"/>
              <a:t>Give a meaningful name to the animation!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28" y="2142445"/>
            <a:ext cx="5444240" cy="3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441621" cy="4038600"/>
          </a:xfrm>
        </p:spPr>
        <p:txBody>
          <a:bodyPr/>
          <a:lstStyle/>
          <a:p>
            <a:r>
              <a:rPr lang="en-IE" dirty="0" smtClean="0"/>
              <a:t>Two files are generated when saving frames of an animation</a:t>
            </a:r>
          </a:p>
          <a:p>
            <a:pPr lvl="1"/>
            <a:r>
              <a:rPr lang="en-IE" dirty="0" smtClean="0"/>
              <a:t>Animation File</a:t>
            </a:r>
          </a:p>
          <a:p>
            <a:pPr lvl="1"/>
            <a:r>
              <a:rPr lang="en-IE" dirty="0" smtClean="0"/>
              <a:t>Animator File</a:t>
            </a:r>
          </a:p>
          <a:p>
            <a:r>
              <a:rPr lang="en-IE" dirty="0" smtClean="0"/>
              <a:t>The animations file simply holds a reference to the frames you have selected for that animation</a:t>
            </a:r>
          </a:p>
          <a:p>
            <a:r>
              <a:rPr lang="en-IE" dirty="0" smtClean="0"/>
              <a:t>These files are used within the animation state machine</a:t>
            </a:r>
          </a:p>
          <a:p>
            <a:pPr lvl="1"/>
            <a:r>
              <a:rPr lang="en-IE" dirty="0" smtClean="0"/>
              <a:t>Know as an Animator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29" y="3557587"/>
            <a:ext cx="37814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Animators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053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441621" cy="4038600"/>
          </a:xfrm>
        </p:spPr>
        <p:txBody>
          <a:bodyPr/>
          <a:lstStyle/>
          <a:p>
            <a:r>
              <a:rPr lang="en-IE" dirty="0" smtClean="0"/>
              <a:t>An animator controls how and when an animation should be played</a:t>
            </a:r>
          </a:p>
          <a:p>
            <a:pPr lvl="1"/>
            <a:r>
              <a:rPr lang="en-IE" dirty="0" smtClean="0"/>
              <a:t>Each animator can reference multiple animations or just a single one</a:t>
            </a:r>
          </a:p>
          <a:p>
            <a:r>
              <a:rPr lang="en-IE" dirty="0" smtClean="0"/>
              <a:t>Typically we have one animator that contains all animations for a character</a:t>
            </a:r>
          </a:p>
          <a:p>
            <a:r>
              <a:rPr lang="en-IE" dirty="0" smtClean="0"/>
              <a:t>These animators contain a state machine</a:t>
            </a:r>
          </a:p>
          <a:p>
            <a:pPr lvl="1"/>
            <a:r>
              <a:rPr lang="en-IE" dirty="0" smtClean="0"/>
              <a:t>Continually checks conditions to determine what animation should be played</a:t>
            </a:r>
          </a:p>
          <a:p>
            <a:pPr lvl="1"/>
            <a:r>
              <a:rPr lang="en-IE" dirty="0" smtClean="0"/>
              <a:t>We need to manually declare these conditions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5" y="3524128"/>
            <a:ext cx="4037239" cy="8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9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Animator State Machine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661807" cy="403860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Entry</a:t>
            </a:r>
          </a:p>
          <a:p>
            <a:pPr lvl="1"/>
            <a:r>
              <a:rPr lang="en-IE" dirty="0" smtClean="0"/>
              <a:t>Defines where the state machine begins</a:t>
            </a:r>
          </a:p>
          <a:p>
            <a:r>
              <a:rPr lang="en-IE" dirty="0" smtClean="0"/>
              <a:t>Idle</a:t>
            </a:r>
          </a:p>
          <a:p>
            <a:pPr lvl="1"/>
            <a:r>
              <a:rPr lang="en-IE" dirty="0" smtClean="0"/>
              <a:t>The only animation currently in the state machine</a:t>
            </a:r>
          </a:p>
          <a:p>
            <a:pPr lvl="1"/>
            <a:r>
              <a:rPr lang="en-IE" dirty="0" smtClean="0"/>
              <a:t>This animation is not connected to any other animations</a:t>
            </a:r>
          </a:p>
          <a:p>
            <a:pPr lvl="1"/>
            <a:r>
              <a:rPr lang="en-IE" dirty="0" smtClean="0"/>
              <a:t>By default this will loop forever</a:t>
            </a:r>
          </a:p>
          <a:p>
            <a:r>
              <a:rPr lang="en-IE" dirty="0" smtClean="0"/>
              <a:t>What if we want multiple animations?</a:t>
            </a:r>
          </a:p>
          <a:p>
            <a:r>
              <a:rPr lang="en-IE" dirty="0" smtClean="0"/>
              <a:t>How will we control which one is played?</a:t>
            </a:r>
          </a:p>
          <a:p>
            <a:pPr marL="4572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666" y="3837213"/>
            <a:ext cx="5579301" cy="1658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166" y="2452687"/>
            <a:ext cx="8763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796643" cy="4038600"/>
          </a:xfrm>
        </p:spPr>
        <p:txBody>
          <a:bodyPr/>
          <a:lstStyle/>
          <a:p>
            <a:r>
              <a:rPr lang="en-IE" dirty="0" smtClean="0"/>
              <a:t>We can define input parameters to the state machine</a:t>
            </a:r>
          </a:p>
          <a:p>
            <a:r>
              <a:rPr lang="en-IE" dirty="0" smtClean="0"/>
              <a:t>These parameters are just normal variables</a:t>
            </a:r>
          </a:p>
          <a:p>
            <a:pPr lvl="1"/>
            <a:r>
              <a:rPr lang="en-IE" dirty="0" smtClean="0"/>
              <a:t>Must have a unique name</a:t>
            </a:r>
          </a:p>
          <a:p>
            <a:pPr lvl="1"/>
            <a:r>
              <a:rPr lang="en-IE" dirty="0" smtClean="0"/>
              <a:t>Can be one of four types</a:t>
            </a:r>
          </a:p>
          <a:p>
            <a:r>
              <a:rPr lang="en-IE" dirty="0" smtClean="0"/>
              <a:t>Can be set via a C# script</a:t>
            </a:r>
          </a:p>
          <a:p>
            <a:pPr lvl="1"/>
            <a:r>
              <a:rPr lang="en-IE" dirty="0" smtClean="0"/>
              <a:t>Hooked into game logic</a:t>
            </a:r>
          </a:p>
          <a:p>
            <a:r>
              <a:rPr lang="en-IE" dirty="0" smtClean="0"/>
              <a:t>These parameters are required if we want to be able to switch between various animations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95" y="2994835"/>
            <a:ext cx="421063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Transitions Conditions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033407" cy="4038600"/>
          </a:xfrm>
        </p:spPr>
        <p:txBody>
          <a:bodyPr/>
          <a:lstStyle/>
          <a:p>
            <a:r>
              <a:rPr lang="en-IE" dirty="0" smtClean="0"/>
              <a:t>Right clicking on an animation allows us to create a transition</a:t>
            </a:r>
          </a:p>
          <a:p>
            <a:r>
              <a:rPr lang="en-IE" dirty="0" smtClean="0"/>
              <a:t>Transitions have conditions that determine what animation should be playing</a:t>
            </a:r>
          </a:p>
          <a:p>
            <a:pPr lvl="1"/>
            <a:r>
              <a:rPr lang="en-IE" dirty="0" smtClean="0"/>
              <a:t>If Character is Angry then play the Angry animation</a:t>
            </a:r>
          </a:p>
          <a:p>
            <a:pPr lvl="1"/>
            <a:r>
              <a:rPr lang="en-IE" dirty="0" smtClean="0"/>
              <a:t>If the player is moving right then play the moving right animation</a:t>
            </a:r>
          </a:p>
          <a:p>
            <a:pPr lvl="1"/>
            <a:r>
              <a:rPr lang="en-IE" dirty="0" smtClean="0"/>
              <a:t>If direction is 2 then player the moving left animation</a:t>
            </a:r>
          </a:p>
          <a:p>
            <a:pPr lvl="1"/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44" y="5197721"/>
            <a:ext cx="35814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4" y="3422564"/>
            <a:ext cx="3581400" cy="1315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44" y="1173935"/>
            <a:ext cx="3581400" cy="19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Animation Topics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Animation</a:t>
            </a:r>
          </a:p>
          <a:p>
            <a:pPr lvl="1"/>
            <a:r>
              <a:rPr lang="en-IE" dirty="0"/>
              <a:t>Animation Types</a:t>
            </a:r>
          </a:p>
          <a:p>
            <a:pPr lvl="1"/>
            <a:r>
              <a:rPr lang="en-IE" dirty="0"/>
              <a:t>Playback</a:t>
            </a:r>
          </a:p>
          <a:p>
            <a:pPr lvl="1"/>
            <a:r>
              <a:rPr lang="en-IE" dirty="0"/>
              <a:t>Control</a:t>
            </a:r>
          </a:p>
          <a:p>
            <a:pPr lvl="1"/>
            <a:r>
              <a:rPr lang="en-IE" dirty="0"/>
              <a:t>Tools</a:t>
            </a:r>
          </a:p>
          <a:p>
            <a:r>
              <a:rPr lang="en-IE" dirty="0"/>
              <a:t>Enumerations</a:t>
            </a:r>
          </a:p>
          <a:p>
            <a:pPr lvl="1"/>
            <a:r>
              <a:rPr lang="en-IE" dirty="0"/>
              <a:t>What are they</a:t>
            </a:r>
          </a:p>
          <a:p>
            <a:pPr lvl="1"/>
            <a:r>
              <a:rPr lang="en-IE" dirty="0"/>
              <a:t>How do we create them</a:t>
            </a:r>
          </a:p>
          <a:p>
            <a:pPr lvl="1"/>
            <a:r>
              <a:rPr lang="en-IE" dirty="0"/>
              <a:t>How do we use </a:t>
            </a:r>
            <a:r>
              <a:rPr lang="en-IE" dirty="0" smtClean="0"/>
              <a:t>them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6942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Complete State Machine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131128" cy="403860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complete state machine can have transitions between all animations</a:t>
            </a:r>
          </a:p>
          <a:p>
            <a:r>
              <a:rPr lang="en-IE" dirty="0" smtClean="0"/>
              <a:t>Note I do not have transitions between </a:t>
            </a:r>
          </a:p>
          <a:p>
            <a:pPr lvl="1"/>
            <a:r>
              <a:rPr lang="en-IE" dirty="0" smtClean="0"/>
              <a:t>Up and Back</a:t>
            </a:r>
          </a:p>
          <a:p>
            <a:pPr lvl="1"/>
            <a:r>
              <a:rPr lang="en-IE" dirty="0" smtClean="0"/>
              <a:t>Left and Right</a:t>
            </a:r>
          </a:p>
          <a:p>
            <a:pPr lvl="1"/>
            <a:r>
              <a:rPr lang="en-IE" dirty="0" smtClean="0"/>
              <a:t>These should be added</a:t>
            </a:r>
          </a:p>
          <a:p>
            <a:r>
              <a:rPr lang="en-IE" dirty="0" smtClean="0"/>
              <a:t>The state machine will continuously check the direction parameter to determine what animation should be played 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42" y="2258661"/>
            <a:ext cx="6302829" cy="3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5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Transition Speed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025243" cy="4038600"/>
          </a:xfrm>
        </p:spPr>
        <p:txBody>
          <a:bodyPr/>
          <a:lstStyle/>
          <a:p>
            <a:r>
              <a:rPr lang="en-IE" dirty="0" smtClean="0"/>
              <a:t>By default in Unity all transitions have a delay and an exit time</a:t>
            </a:r>
          </a:p>
          <a:p>
            <a:r>
              <a:rPr lang="en-IE" dirty="0" smtClean="0"/>
              <a:t>These can have a big effect on the how you game plays</a:t>
            </a:r>
          </a:p>
          <a:p>
            <a:r>
              <a:rPr lang="en-IE" dirty="0" smtClean="0"/>
              <a:t>We typically want to remove these delays</a:t>
            </a:r>
          </a:p>
          <a:p>
            <a:pPr lvl="1"/>
            <a:r>
              <a:rPr lang="en-IE" dirty="0" smtClean="0"/>
              <a:t>Uncheck the Has Exit Time</a:t>
            </a:r>
          </a:p>
          <a:p>
            <a:pPr lvl="1"/>
            <a:r>
              <a:rPr lang="en-IE" dirty="0" smtClean="0"/>
              <a:t>Uncheck the Fixed Duration</a:t>
            </a:r>
          </a:p>
          <a:p>
            <a:pPr lvl="2"/>
            <a:r>
              <a:rPr lang="en-IE" dirty="0" smtClean="0"/>
              <a:t>Set Transition Duration to 0</a:t>
            </a:r>
          </a:p>
          <a:p>
            <a:r>
              <a:rPr lang="en-IE" dirty="0" smtClean="0"/>
              <a:t>Animations will now switch immediately between each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316" y="2201303"/>
            <a:ext cx="4238625" cy="1608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16" y="4387623"/>
            <a:ext cx="42386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Animator Component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082393" cy="4038600"/>
          </a:xfrm>
        </p:spPr>
        <p:txBody>
          <a:bodyPr/>
          <a:lstStyle/>
          <a:p>
            <a:r>
              <a:rPr lang="en-IE" dirty="0" smtClean="0"/>
              <a:t>After dragging the animated sprite into the scene the animator component will be added to the object</a:t>
            </a:r>
          </a:p>
          <a:p>
            <a:pPr lvl="1"/>
            <a:r>
              <a:rPr lang="en-IE" dirty="0" smtClean="0"/>
              <a:t>Note the controller box will have your state machine assigned</a:t>
            </a:r>
          </a:p>
          <a:p>
            <a:r>
              <a:rPr lang="en-IE" dirty="0" smtClean="0"/>
              <a:t>If you run the game the default animation will play</a:t>
            </a:r>
          </a:p>
          <a:p>
            <a:r>
              <a:rPr lang="en-IE" dirty="0" smtClean="0"/>
              <a:t>We can also access the animator through code and set the parameters directly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47" y="2409825"/>
            <a:ext cx="4095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8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Controlling Animators with Scripts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017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Getting the Animator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743450" cy="4038600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610" y="2410369"/>
            <a:ext cx="4171950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93" y="4474028"/>
            <a:ext cx="5299984" cy="11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Enumerations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0734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Enumerations (</a:t>
            </a:r>
            <a:r>
              <a:rPr lang="en-IE" dirty="0" err="1" smtClean="0"/>
              <a:t>Enum</a:t>
            </a:r>
            <a:r>
              <a:rPr lang="en-IE" dirty="0" smtClean="0"/>
              <a:t>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Sometimes we want to store a constant list of choices/options</a:t>
            </a:r>
          </a:p>
          <a:p>
            <a:pPr lvl="1"/>
            <a:r>
              <a:rPr lang="en-IE" dirty="0" smtClean="0"/>
              <a:t>A fixed list of custom options</a:t>
            </a:r>
          </a:p>
          <a:p>
            <a:pPr lvl="1"/>
            <a:r>
              <a:rPr lang="en-IE" dirty="0" smtClean="0"/>
              <a:t>We can only use the options this list provides</a:t>
            </a:r>
          </a:p>
          <a:p>
            <a:r>
              <a:rPr lang="en-US" dirty="0"/>
              <a:t>An </a:t>
            </a:r>
            <a:r>
              <a:rPr lang="en-US" b="1" dirty="0"/>
              <a:t>enumeration</a:t>
            </a:r>
            <a:r>
              <a:rPr lang="en-US" dirty="0"/>
              <a:t> is a set of named integer </a:t>
            </a:r>
            <a:r>
              <a:rPr lang="en-US" dirty="0" smtClean="0"/>
              <a:t>constants</a:t>
            </a:r>
          </a:p>
          <a:p>
            <a:pPr lvl="1"/>
            <a:r>
              <a:rPr lang="en-US" dirty="0" smtClean="0"/>
              <a:t>A list of named items with an integer index</a:t>
            </a:r>
          </a:p>
          <a:p>
            <a:pPr lvl="1"/>
            <a:r>
              <a:rPr lang="en-US" dirty="0" smtClean="0"/>
              <a:t>We only assign the name and the index is automatic (starts at 0)</a:t>
            </a:r>
          </a:p>
          <a:p>
            <a:pPr lvl="1"/>
            <a:r>
              <a:rPr lang="en-US" dirty="0" smtClean="0"/>
              <a:t>Index can be changed if desired</a:t>
            </a:r>
          </a:p>
          <a:p>
            <a:r>
              <a:rPr lang="en-IE" dirty="0" smtClean="0"/>
              <a:t>A declared </a:t>
            </a:r>
            <a:r>
              <a:rPr lang="en-IE" dirty="0" err="1" smtClean="0"/>
              <a:t>enum</a:t>
            </a:r>
            <a:r>
              <a:rPr lang="en-IE" dirty="0" smtClean="0"/>
              <a:t> can be used anywhere in our </a:t>
            </a:r>
            <a:r>
              <a:rPr lang="en-IE" dirty="0" smtClean="0"/>
              <a:t>C# </a:t>
            </a:r>
            <a:r>
              <a:rPr lang="en-IE" dirty="0" smtClean="0"/>
              <a:t>code</a:t>
            </a:r>
          </a:p>
          <a:p>
            <a:pPr lvl="1"/>
            <a:r>
              <a:rPr lang="en-IE" dirty="0" smtClean="0"/>
              <a:t>Very useful for representing states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8088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414961" cy="4038600"/>
          </a:xfrm>
        </p:spPr>
        <p:txBody>
          <a:bodyPr/>
          <a:lstStyle/>
          <a:p>
            <a:r>
              <a:rPr lang="en-IE" dirty="0" smtClean="0"/>
              <a:t>An </a:t>
            </a:r>
            <a:r>
              <a:rPr lang="en-IE" dirty="0" err="1" smtClean="0"/>
              <a:t>Enum</a:t>
            </a:r>
            <a:r>
              <a:rPr lang="en-IE" dirty="0" smtClean="0"/>
              <a:t> can be declared in any script (outside the main curly brackets)</a:t>
            </a:r>
            <a:endParaRPr lang="en-IE" dirty="0" smtClean="0"/>
          </a:p>
          <a:p>
            <a:pPr lvl="1"/>
            <a:r>
              <a:rPr lang="en-IE" dirty="0" smtClean="0"/>
              <a:t>Use </a:t>
            </a:r>
            <a:r>
              <a:rPr lang="en-IE" dirty="0" smtClean="0"/>
              <a:t>the </a:t>
            </a:r>
            <a:r>
              <a:rPr lang="en-IE" dirty="0" err="1" smtClean="0"/>
              <a:t>enum</a:t>
            </a:r>
            <a:r>
              <a:rPr lang="en-IE" dirty="0" smtClean="0"/>
              <a:t> keyword followed by curly brackets</a:t>
            </a:r>
          </a:p>
          <a:p>
            <a:pPr lvl="1"/>
            <a:r>
              <a:rPr lang="en-IE" dirty="0" smtClean="0"/>
              <a:t>Fill in the desired list of options</a:t>
            </a:r>
          </a:p>
          <a:p>
            <a:r>
              <a:rPr lang="en-IE" dirty="0" smtClean="0"/>
              <a:t>We can change the integer index by simply using</a:t>
            </a:r>
          </a:p>
          <a:p>
            <a:pPr lvl="1"/>
            <a:r>
              <a:rPr lang="en-IE" dirty="0" smtClean="0"/>
              <a:t>= new index (integer)</a:t>
            </a:r>
          </a:p>
          <a:p>
            <a:r>
              <a:rPr lang="en-IE" dirty="0" smtClean="0"/>
              <a:t>Once declared the </a:t>
            </a:r>
            <a:r>
              <a:rPr lang="en-IE" dirty="0" err="1" smtClean="0"/>
              <a:t>enum</a:t>
            </a:r>
            <a:r>
              <a:rPr lang="en-IE" dirty="0" smtClean="0"/>
              <a:t> will be available for use everywhere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232" y="978080"/>
            <a:ext cx="2547257" cy="2319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32" y="3419801"/>
            <a:ext cx="2447925" cy="25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5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940753" cy="403860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In the sample shown</a:t>
            </a:r>
          </a:p>
          <a:p>
            <a:pPr lvl="1"/>
            <a:r>
              <a:rPr lang="en-IE" dirty="0" smtClean="0"/>
              <a:t>We have an </a:t>
            </a:r>
            <a:r>
              <a:rPr lang="en-IE" dirty="0" err="1" smtClean="0"/>
              <a:t>enum</a:t>
            </a:r>
            <a:r>
              <a:rPr lang="en-IE" dirty="0" smtClean="0"/>
              <a:t> called Direction</a:t>
            </a:r>
          </a:p>
          <a:p>
            <a:pPr lvl="1"/>
            <a:r>
              <a:rPr lang="en-IE" dirty="0" smtClean="0"/>
              <a:t>5 possible values</a:t>
            </a:r>
          </a:p>
          <a:p>
            <a:r>
              <a:rPr lang="en-IE" dirty="0" smtClean="0"/>
              <a:t>We have a variable called State (</a:t>
            </a:r>
            <a:r>
              <a:rPr lang="en-IE" dirty="0" err="1" smtClean="0"/>
              <a:t>enum</a:t>
            </a:r>
            <a:r>
              <a:rPr lang="en-IE" dirty="0" smtClean="0"/>
              <a:t> Direction)</a:t>
            </a:r>
          </a:p>
          <a:p>
            <a:pPr lvl="1"/>
            <a:r>
              <a:rPr lang="en-IE" dirty="0" smtClean="0"/>
              <a:t>We could have a script the will check what key is pressed and then assign the direction</a:t>
            </a:r>
          </a:p>
          <a:p>
            <a:r>
              <a:rPr lang="en-IE" dirty="0" smtClean="0"/>
              <a:t>We can use either an if…else or a switch to determine what the current value is</a:t>
            </a:r>
          </a:p>
          <a:p>
            <a:pPr lvl="1"/>
            <a:r>
              <a:rPr lang="en-IE" dirty="0" smtClean="0"/>
              <a:t>Do logic </a:t>
            </a:r>
            <a:r>
              <a:rPr lang="en-IE" dirty="0" smtClean="0"/>
              <a:t>based on </a:t>
            </a:r>
            <a:r>
              <a:rPr lang="en-IE" dirty="0" smtClean="0"/>
              <a:t>this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05" y="937859"/>
            <a:ext cx="2447925" cy="2563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147" y="3437165"/>
            <a:ext cx="4828840" cy="28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ENUMS and </a:t>
            </a:r>
            <a:r>
              <a:rPr lang="en-IE" dirty="0" err="1" smtClean="0"/>
              <a:t>ANimations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922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Animation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9519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Enums</a:t>
            </a:r>
            <a:r>
              <a:rPr lang="en-IE" dirty="0" smtClean="0"/>
              <a:t> and Animator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4637314" cy="4038600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35" y="1901939"/>
            <a:ext cx="5671200" cy="43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2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Animations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Animations are an important part of modern games</a:t>
            </a:r>
          </a:p>
          <a:p>
            <a:pPr lvl="1"/>
            <a:r>
              <a:rPr lang="en-IE" dirty="0" smtClean="0"/>
              <a:t>They add life to a game</a:t>
            </a:r>
          </a:p>
          <a:p>
            <a:pPr lvl="1"/>
            <a:r>
              <a:rPr lang="en-IE" dirty="0" smtClean="0"/>
              <a:t>Allow for more interesting characters and environments</a:t>
            </a:r>
          </a:p>
          <a:p>
            <a:pPr lvl="1"/>
            <a:r>
              <a:rPr lang="en-IE" dirty="0" smtClean="0"/>
              <a:t>More expression overall</a:t>
            </a:r>
          </a:p>
          <a:p>
            <a:r>
              <a:rPr lang="en-IE" dirty="0" smtClean="0"/>
              <a:t>Creating animations can be time consuming</a:t>
            </a:r>
          </a:p>
          <a:p>
            <a:pPr lvl="1"/>
            <a:r>
              <a:rPr lang="en-IE" dirty="0" smtClean="0"/>
              <a:t>Art skills required</a:t>
            </a:r>
          </a:p>
          <a:p>
            <a:r>
              <a:rPr lang="en-IE" dirty="0" smtClean="0"/>
              <a:t>We want to look at the different animation types</a:t>
            </a:r>
          </a:p>
          <a:p>
            <a:pPr lvl="1"/>
            <a:r>
              <a:rPr lang="en-IE" dirty="0" smtClean="0"/>
              <a:t>What can we use in game maker</a:t>
            </a:r>
          </a:p>
          <a:p>
            <a:pPr lvl="1"/>
            <a:r>
              <a:rPr lang="en-IE" dirty="0" smtClean="0"/>
              <a:t>What tools are there to life easier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68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Flipbook (Sprite sheet)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184972" cy="4038600"/>
          </a:xfrm>
        </p:spPr>
        <p:txBody>
          <a:bodyPr/>
          <a:lstStyle/>
          <a:p>
            <a:r>
              <a:rPr lang="en-IE" dirty="0" smtClean="0"/>
              <a:t>Unity </a:t>
            </a:r>
            <a:r>
              <a:rPr lang="en-IE" dirty="0" smtClean="0"/>
              <a:t>primarily makes use of sprite sheets for animations</a:t>
            </a:r>
          </a:p>
          <a:p>
            <a:r>
              <a:rPr lang="en-IE" dirty="0" smtClean="0"/>
              <a:t>A sprite sheet is simply a collection of images that are the same size</a:t>
            </a:r>
          </a:p>
          <a:p>
            <a:pPr lvl="1"/>
            <a:r>
              <a:rPr lang="en-IE" dirty="0" smtClean="0"/>
              <a:t>Stored in rows and columns</a:t>
            </a:r>
          </a:p>
          <a:p>
            <a:pPr lvl="1"/>
            <a:r>
              <a:rPr lang="en-IE" dirty="0" smtClean="0"/>
              <a:t>Should have some form of progression</a:t>
            </a:r>
          </a:p>
          <a:p>
            <a:r>
              <a:rPr lang="en-IE" dirty="0" smtClean="0"/>
              <a:t>We can control what frames are included in the animation</a:t>
            </a:r>
          </a:p>
          <a:p>
            <a:r>
              <a:rPr lang="en-IE" dirty="0" smtClean="0"/>
              <a:t>And we can control the speed at which these are played at</a:t>
            </a:r>
          </a:p>
          <a:p>
            <a:pPr lvl="1"/>
            <a:endParaRPr lang="en-IE" dirty="0" smtClean="0"/>
          </a:p>
        </p:txBody>
      </p:sp>
      <p:pic>
        <p:nvPicPr>
          <p:cNvPr id="5" name="flip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4824" y="1797046"/>
            <a:ext cx="51435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2" y="5606655"/>
            <a:ext cx="5543640" cy="7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Keyframe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265892" cy="4038600"/>
          </a:xfrm>
        </p:spPr>
        <p:txBody>
          <a:bodyPr/>
          <a:lstStyle/>
          <a:p>
            <a:r>
              <a:rPr lang="en-IE" dirty="0" smtClean="0"/>
              <a:t>Default animation method in 3D games</a:t>
            </a:r>
          </a:p>
          <a:p>
            <a:r>
              <a:rPr lang="en-IE" dirty="0" smtClean="0"/>
              <a:t>3D models have bones</a:t>
            </a:r>
          </a:p>
          <a:p>
            <a:pPr lvl="1"/>
            <a:r>
              <a:rPr lang="en-IE" dirty="0" smtClean="0"/>
              <a:t>Bones are bound to vertices</a:t>
            </a:r>
          </a:p>
          <a:p>
            <a:pPr lvl="1"/>
            <a:r>
              <a:rPr lang="en-IE" dirty="0" smtClean="0"/>
              <a:t>When the bone is moved the vertices follow</a:t>
            </a:r>
          </a:p>
          <a:p>
            <a:r>
              <a:rPr lang="en-IE" dirty="0" smtClean="0"/>
              <a:t>A </a:t>
            </a:r>
            <a:r>
              <a:rPr lang="en-IE" dirty="0" err="1" smtClean="0"/>
              <a:t>keyframe</a:t>
            </a:r>
            <a:r>
              <a:rPr lang="en-IE" dirty="0" smtClean="0"/>
              <a:t> stores</a:t>
            </a:r>
          </a:p>
          <a:p>
            <a:pPr lvl="1"/>
            <a:r>
              <a:rPr lang="en-IE" dirty="0" smtClean="0"/>
              <a:t>Bone the frame is animating</a:t>
            </a:r>
          </a:p>
          <a:p>
            <a:pPr lvl="1"/>
            <a:r>
              <a:rPr lang="en-IE" dirty="0" smtClean="0"/>
              <a:t>Matrix of transformations to be applied</a:t>
            </a:r>
          </a:p>
          <a:p>
            <a:pPr lvl="1"/>
            <a:r>
              <a:rPr lang="en-IE" dirty="0" smtClean="0"/>
              <a:t>Where in the overall the animation is</a:t>
            </a:r>
          </a:p>
          <a:p>
            <a:r>
              <a:rPr lang="en-IE" dirty="0" smtClean="0"/>
              <a:t>Similar to flipbook but in a more controlled way</a:t>
            </a:r>
          </a:p>
          <a:p>
            <a:endParaRPr lang="en-IE" dirty="0"/>
          </a:p>
        </p:txBody>
      </p:sp>
      <p:pic>
        <p:nvPicPr>
          <p:cNvPr id="1026" name="Picture 2" descr="Image result for animation ri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258" y="2473733"/>
            <a:ext cx="4707248" cy="320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Keyframe</a:t>
            </a:r>
            <a:r>
              <a:rPr lang="en-IE" dirty="0" smtClean="0"/>
              <a:t> Sample</a:t>
            </a:r>
            <a:endParaRPr lang="en-IE" dirty="0"/>
          </a:p>
        </p:txBody>
      </p:sp>
      <p:pic>
        <p:nvPicPr>
          <p:cNvPr id="4" name="keyfra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9200" y="2057400"/>
            <a:ext cx="7180263" cy="4038600"/>
          </a:xfrm>
        </p:spPr>
      </p:pic>
    </p:spTree>
    <p:extLst>
      <p:ext uri="{BB962C8B-B14F-4D97-AF65-F5344CB8AC3E}">
        <p14:creationId xmlns:p14="http://schemas.microsoft.com/office/powerpoint/2010/main" val="265397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Sprite Sheets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1067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Sprite Sheet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6131379" cy="4038600"/>
          </a:xfrm>
        </p:spPr>
        <p:txBody>
          <a:bodyPr/>
          <a:lstStyle/>
          <a:p>
            <a:r>
              <a:rPr lang="en-IE" dirty="0" smtClean="0"/>
              <a:t>A sprite sheet is a single image file that contains multiple smaller images</a:t>
            </a:r>
          </a:p>
          <a:p>
            <a:r>
              <a:rPr lang="en-IE" dirty="0" smtClean="0"/>
              <a:t>These images are commonly referred to as frames</a:t>
            </a:r>
          </a:p>
          <a:p>
            <a:r>
              <a:rPr lang="en-IE" dirty="0" smtClean="0"/>
              <a:t>Each row in the sheet can corresponds to a single animation cycle</a:t>
            </a:r>
          </a:p>
          <a:p>
            <a:r>
              <a:rPr lang="en-IE" dirty="0" smtClean="0"/>
              <a:t>These animations are linked to an action your character can perform</a:t>
            </a:r>
          </a:p>
          <a:p>
            <a:pPr lvl="1"/>
            <a:r>
              <a:rPr lang="en-IE" dirty="0" smtClean="0"/>
              <a:t>Walking, Idle, Running, Fighting, Jumping etc.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66" y="2637064"/>
            <a:ext cx="3808051" cy="33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8123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</TotalTime>
  <Words>1089</Words>
  <Application>Microsoft Office PowerPoint</Application>
  <PresentationFormat>Widescreen</PresentationFormat>
  <Paragraphs>166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Corbel</vt:lpstr>
      <vt:lpstr>Basis</vt:lpstr>
      <vt:lpstr>Game Design and Programming</vt:lpstr>
      <vt:lpstr>Animation Topics</vt:lpstr>
      <vt:lpstr>Animation</vt:lpstr>
      <vt:lpstr>Animations</vt:lpstr>
      <vt:lpstr>Flipbook (Sprite sheet)</vt:lpstr>
      <vt:lpstr>Keyframe</vt:lpstr>
      <vt:lpstr>Keyframe Sample</vt:lpstr>
      <vt:lpstr>Sprite Sheets</vt:lpstr>
      <vt:lpstr>Sprite Sheet</vt:lpstr>
      <vt:lpstr>Sprite Mode</vt:lpstr>
      <vt:lpstr>Slicing</vt:lpstr>
      <vt:lpstr>Sliced</vt:lpstr>
      <vt:lpstr>Frames</vt:lpstr>
      <vt:lpstr>Animations</vt:lpstr>
      <vt:lpstr>Animators</vt:lpstr>
      <vt:lpstr>Animators</vt:lpstr>
      <vt:lpstr>Animator State Machine</vt:lpstr>
      <vt:lpstr>Parameters</vt:lpstr>
      <vt:lpstr>Transitions Conditions</vt:lpstr>
      <vt:lpstr>Complete State Machine</vt:lpstr>
      <vt:lpstr>Transition Speed</vt:lpstr>
      <vt:lpstr>Animator Component</vt:lpstr>
      <vt:lpstr>Controlling Animators with Scripts</vt:lpstr>
      <vt:lpstr>Getting the Animator</vt:lpstr>
      <vt:lpstr>Enumerations</vt:lpstr>
      <vt:lpstr>Enumerations (Enum)</vt:lpstr>
      <vt:lpstr>Creation</vt:lpstr>
      <vt:lpstr>Usage</vt:lpstr>
      <vt:lpstr>ENUMS and ANimations</vt:lpstr>
      <vt:lpstr>Enums and Animator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Gannon</dc:creator>
  <cp:lastModifiedBy>Neil Gannon</cp:lastModifiedBy>
  <cp:revision>273</cp:revision>
  <dcterms:created xsi:type="dcterms:W3CDTF">2013-09-11T14:10:47Z</dcterms:created>
  <dcterms:modified xsi:type="dcterms:W3CDTF">2018-02-22T16:57:29Z</dcterms:modified>
</cp:coreProperties>
</file>